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293" r:id="rId26"/>
    <p:sldId id="29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277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64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2419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9267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964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1849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1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591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612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9469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65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295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922D28-65FD-4AAD-BF38-7C427597F2DA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5AE06-5B19-410B-88EA-2C5E855737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3356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5122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40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57960" cy="676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439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186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777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757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918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980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79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478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062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78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" y="0"/>
            <a:ext cx="12078767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639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28705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468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74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073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0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565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0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043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2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2541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" y="0"/>
            <a:ext cx="12125325" cy="673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543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" y="115747"/>
            <a:ext cx="12106275" cy="6742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464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9648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400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7113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5961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10131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20615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082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1200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94773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71114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48354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51802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12222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68749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17562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49275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31659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4652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8621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86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32706" cy="679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04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27998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40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630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273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96750" cy="677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51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2137393" cy="677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904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Office PowerPoint</Application>
  <PresentationFormat>Widescreen</PresentationFormat>
  <Paragraphs>0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7</cp:revision>
  <dcterms:created xsi:type="dcterms:W3CDTF">2022-12-13T11:03:15Z</dcterms:created>
  <dcterms:modified xsi:type="dcterms:W3CDTF">2022-12-13T14:13:13Z</dcterms:modified>
</cp:coreProperties>
</file>

<file path=docProps/thumbnail.jpeg>
</file>